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p:scale>
          <a:sx n="51" d="100"/>
          <a:sy n="51" d="100"/>
        </p:scale>
        <p:origin x="-816" y="-58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472167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202284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577119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63476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1696448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3409337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3560911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553980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184929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752069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164576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09564-4035-4C5E-AE0A-145FADE91FD0}" type="datetimeFigureOut">
              <a:rPr lang="en-US" smtClean="0"/>
              <a:t>10/16/2020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F65FF-D7CC-4BA0-A208-4FF93A8D90A3}" type="slidenum">
              <a:rPr lang="en-US" smtClean="0"/>
              <a:t>‹#›</a:t>
            </a:fld>
            <a:endParaRPr lang="en-US" dirty="0"/>
          </a:p>
        </p:txBody>
      </p:sp>
    </p:spTree>
    <p:extLst>
      <p:ext uri="{BB962C8B-B14F-4D97-AF65-F5344CB8AC3E}">
        <p14:creationId xmlns:p14="http://schemas.microsoft.com/office/powerpoint/2010/main" val="1083209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a:latin typeface="Times New Roman" pitchFamily="18" charset="0"/>
                <a:cs typeface="Times New Roman" pitchFamily="18" charset="0"/>
              </a:rPr>
              <a:t>Trauma in Adolescents Facing Homelessness</a:t>
            </a:r>
            <a:br>
              <a:rPr lang="en-US" sz="4000" b="1" dirty="0">
                <a:latin typeface="Times New Roman" pitchFamily="18" charset="0"/>
                <a:cs typeface="Times New Roman" pitchFamily="18" charset="0"/>
              </a:rPr>
            </a:br>
            <a:r>
              <a:rPr lang="en-US" sz="4000" b="1" dirty="0">
                <a:latin typeface="Times New Roman" pitchFamily="18" charset="0"/>
                <a:cs typeface="Times New Roman" pitchFamily="18" charset="0"/>
              </a:rPr>
              <a:t>Introduction </a:t>
            </a:r>
            <a:br>
              <a:rPr lang="en-US" sz="4000" b="1" dirty="0">
                <a:latin typeface="Times New Roman" pitchFamily="18" charset="0"/>
                <a:cs typeface="Times New Roman" pitchFamily="18" charset="0"/>
              </a:rPr>
            </a:b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b="1" i="1" dirty="0">
                <a:latin typeface="Times New Roman" pitchFamily="18" charset="0"/>
                <a:cs typeface="Times New Roman" pitchFamily="18" charset="0"/>
              </a:rPr>
              <a:t>Statement of the </a:t>
            </a:r>
            <a:r>
              <a:rPr lang="en-US" b="1" i="1" dirty="0" smtClean="0">
                <a:latin typeface="Times New Roman" pitchFamily="18" charset="0"/>
                <a:cs typeface="Times New Roman" pitchFamily="18" charset="0"/>
              </a:rPr>
              <a:t>problem</a:t>
            </a:r>
          </a:p>
          <a:p>
            <a:pPr marL="0" indent="0">
              <a:buNone/>
            </a:pPr>
            <a:r>
              <a:rPr lang="en-US" dirty="0">
                <a:latin typeface="Times New Roman" pitchFamily="18" charset="0"/>
                <a:cs typeface="Times New Roman" pitchFamily="18" charset="0"/>
              </a:rPr>
              <a:t> Trauma in Adolescents facing homelessness is a concern because it affects their lives negatively, thus interventions to help them such as education/job placement assistant help solve the problem</a:t>
            </a:r>
            <a:endParaRPr lang="en-US" dirty="0"/>
          </a:p>
        </p:txBody>
      </p:sp>
    </p:spTree>
    <p:extLst>
      <p:ext uri="{BB962C8B-B14F-4D97-AF65-F5344CB8AC3E}">
        <p14:creationId xmlns:p14="http://schemas.microsoft.com/office/powerpoint/2010/main" val="3870444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anose="02020603050405020304" pitchFamily="18" charset="0"/>
              </a:rPr>
              <a:t>Description of the interventions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The education and job placement assistance intervention is important to help homeless adolescents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Most of the adolescent find themselves homeless because they do not have enough money to pay the rental </a:t>
            </a:r>
            <a:r>
              <a:rPr lang="en-US" dirty="0" smtClean="0">
                <a:latin typeface="Times New Roman" pitchFamily="18" charset="0"/>
                <a:cs typeface="Times New Roman" pitchFamily="18" charset="0"/>
              </a:rPr>
              <a:t>services</a:t>
            </a:r>
          </a:p>
          <a:p>
            <a:r>
              <a:rPr lang="en-US" dirty="0">
                <a:latin typeface="Times New Roman" pitchFamily="18" charset="0"/>
                <a:cs typeface="Times New Roman" pitchFamily="18" charset="0"/>
              </a:rPr>
              <a:t>With the help of education and job placement, it will help the adolescents to get jobs which can help to strengthen financial stability and rent houses</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This </a:t>
            </a:r>
            <a:r>
              <a:rPr lang="en-US" dirty="0">
                <a:latin typeface="Times New Roman" pitchFamily="18" charset="0"/>
                <a:cs typeface="Times New Roman" pitchFamily="18" charset="0"/>
              </a:rPr>
              <a:t>intervention can help the homeless from the trauma of sleeping out in the cold </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37625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Logic </a:t>
            </a:r>
            <a:r>
              <a:rPr lang="en-US" b="1" dirty="0" smtClean="0">
                <a:latin typeface="Times New Roman" pitchFamily="18" charset="0"/>
                <a:cs typeface="Times New Roman" pitchFamily="18" charset="0"/>
              </a:rPr>
              <a:t>Mode</a:t>
            </a:r>
            <a:br>
              <a:rPr lang="en-US" b="1" dirty="0" smtClean="0">
                <a:latin typeface="Times New Roman" pitchFamily="18" charset="0"/>
                <a:cs typeface="Times New Roman" pitchFamily="18" charset="0"/>
              </a:rPr>
            </a:br>
            <a:r>
              <a:rPr lang="en-US" sz="2800" b="1" i="1" dirty="0" smtClean="0">
                <a:latin typeface="Times New Roman" pitchFamily="18" charset="0"/>
                <a:cs typeface="Times New Roman" pitchFamily="18" charset="0"/>
              </a:rPr>
              <a:t>Input</a:t>
            </a:r>
            <a:r>
              <a:rPr lang="en-US"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5"/>
            <a:ext cx="10515600" cy="3335311"/>
          </a:xfrm>
        </p:spPr>
        <p:txBody>
          <a:bodyPr>
            <a:normAutofit lnSpcReduction="10000"/>
          </a:bodyPr>
          <a:lstStyle/>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education and job placement assistance help in providing education such as financial management that can help the adolescents to know how to manage money to avoid being thrown out of the houses</a:t>
            </a:r>
          </a:p>
          <a:p>
            <a:r>
              <a:rPr lang="en-US" dirty="0" smtClean="0">
                <a:latin typeface="Times New Roman" pitchFamily="18" charset="0"/>
                <a:cs typeface="Times New Roman" pitchFamily="18" charset="0"/>
              </a:rPr>
              <a:t>Providing jobs for the jobless adolescents who are homeless through job placement intervention will help the adolescent to have money to rent houses</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2912778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latin typeface="Times New Roman" pitchFamily="18" charset="0"/>
                <a:cs typeface="Times New Roman" pitchFamily="18" charset="0"/>
              </a:rPr>
              <a:t>Out put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Prevision of jobs that are paying, depending on the capabilities of homeless adolescents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Education on money management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Financial and psychological counseling</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054594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latin typeface="Times New Roman" pitchFamily="18" charset="0"/>
                <a:cs typeface="Times New Roman" pitchFamily="18" charset="0"/>
              </a:rPr>
              <a:t>Outcomes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The jobs placements help the homeless to earn money through those jobs which help them to find new homes </a:t>
            </a:r>
            <a:r>
              <a:rPr lang="en-US" dirty="0" smtClean="0">
                <a:latin typeface="Times New Roman" pitchFamily="18" charset="0"/>
                <a:cs typeface="Times New Roman" pitchFamily="18" charset="0"/>
              </a:rPr>
              <a:t>It </a:t>
            </a:r>
            <a:r>
              <a:rPr lang="en-US" dirty="0">
                <a:latin typeface="Times New Roman" pitchFamily="18" charset="0"/>
                <a:cs typeface="Times New Roman" pitchFamily="18" charset="0"/>
              </a:rPr>
              <a:t>reduces the number of homeless adolescents in New York City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Education </a:t>
            </a:r>
            <a:r>
              <a:rPr lang="en-US" dirty="0">
                <a:latin typeface="Times New Roman" pitchFamily="18" charset="0"/>
                <a:cs typeface="Times New Roman" pitchFamily="18" charset="0"/>
              </a:rPr>
              <a:t>programs such as financial management help the homeless adolescents to manage to pay rent and use of other </a:t>
            </a:r>
            <a:r>
              <a:rPr lang="en-US" dirty="0" smtClean="0">
                <a:latin typeface="Times New Roman" pitchFamily="18" charset="0"/>
                <a:cs typeface="Times New Roman" pitchFamily="18" charset="0"/>
              </a:rPr>
              <a:t>activities</a:t>
            </a:r>
          </a:p>
          <a:p>
            <a:r>
              <a:rPr lang="en-US" dirty="0" smtClean="0">
                <a:latin typeface="Times New Roman" pitchFamily="18" charset="0"/>
                <a:cs typeface="Times New Roman" pitchFamily="18" charset="0"/>
              </a:rPr>
              <a:t>Counseling </a:t>
            </a:r>
            <a:r>
              <a:rPr lang="en-US" dirty="0">
                <a:latin typeface="Times New Roman" pitchFamily="18" charset="0"/>
                <a:cs typeface="Times New Roman" pitchFamily="18" charset="0"/>
              </a:rPr>
              <a:t>help traumatized homeless adolescents to live a healthy life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235066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Literature Review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According to Lim et al (2018), The homeless adolescence in the new York City more than 80 000 both men and women, a larger fraction is men. It is estimated in every 106 people in New York there is a homeless person</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Half of the homeless people are adolescents in New York City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Every night almost 4000 people sleep on the streets and 1000 sleep in the homes provided for them (Lim et al 2018</a:t>
            </a:r>
            <a:r>
              <a:rPr lang="en-US" dirty="0"/>
              <a:t>)</a:t>
            </a:r>
            <a:endParaRPr lang="en-US" dirty="0"/>
          </a:p>
        </p:txBody>
      </p:sp>
    </p:spTree>
    <p:extLst>
      <p:ext uri="{BB962C8B-B14F-4D97-AF65-F5344CB8AC3E}">
        <p14:creationId xmlns:p14="http://schemas.microsoft.com/office/powerpoint/2010/main" val="4022868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Literature Review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solidFill>
                  <a:srgbClr val="222222"/>
                </a:solidFill>
                <a:latin typeface="Arial" panose="020B0604020202020204" pitchFamily="34" charset="0"/>
              </a:rPr>
              <a:t> </a:t>
            </a:r>
            <a:r>
              <a:rPr lang="en-US" dirty="0" smtClean="0">
                <a:solidFill>
                  <a:srgbClr val="222222"/>
                </a:solidFill>
                <a:latin typeface="Times New Roman" pitchFamily="18" charset="0"/>
                <a:cs typeface="Times New Roman" pitchFamily="18" charset="0"/>
              </a:rPr>
              <a:t>According to Cassidy,(2020</a:t>
            </a:r>
            <a:r>
              <a:rPr lang="en-US" dirty="0">
                <a:solidFill>
                  <a:srgbClr val="222222"/>
                </a:solidFill>
                <a:latin typeface="Times New Roman" pitchFamily="18" charset="0"/>
                <a:cs typeface="Times New Roman" pitchFamily="18" charset="0"/>
              </a:rPr>
              <a:t>). </a:t>
            </a:r>
            <a:r>
              <a:rPr lang="en-US" dirty="0" smtClean="0">
                <a:latin typeface="Times New Roman" pitchFamily="18" charset="0"/>
                <a:cs typeface="Times New Roman" pitchFamily="18" charset="0"/>
              </a:rPr>
              <a:t>Most of the homeless adolescents spent the nights in the city shelter system while others sleep on the train sidewalks </a:t>
            </a:r>
          </a:p>
          <a:p>
            <a:r>
              <a:rPr lang="en-US" dirty="0">
                <a:latin typeface="Times New Roman" pitchFamily="18" charset="0"/>
                <a:cs typeface="Times New Roman" pitchFamily="18" charset="0"/>
              </a:rPr>
              <a:t>Most of the homeless adolescents are likely to be traumatized because of the following factors; insecurity during the night, the experience of criminal activities at night while sleeping outside, rape and lack of sleep, and poor conditions of the place they rest at night</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80</a:t>
            </a:r>
            <a:r>
              <a:rPr lang="en-US" dirty="0">
                <a:latin typeface="Times New Roman" pitchFamily="18" charset="0"/>
                <a:cs typeface="Times New Roman" pitchFamily="18" charset="0"/>
              </a:rPr>
              <a:t>% of the New York of the adolescents that passed through these conditions were traumatized because they are not ideal conditions for the growing people to pass through (Cassidy, 2020).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4028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Study Aims</a:t>
            </a:r>
            <a:r>
              <a:rPr lang="en-US" sz="3200" b="1" i="1" dirty="0" smtClean="0">
                <a:latin typeface="Times New Roman" pitchFamily="18" charset="0"/>
                <a:cs typeface="Times New Roman" pitchFamily="18" charset="0"/>
              </a:rPr>
              <a:t> </a:t>
            </a:r>
            <a:endParaRPr lang="en-US" sz="3200"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The program aim at </a:t>
            </a:r>
            <a:r>
              <a:rPr lang="en-US" dirty="0" smtClean="0">
                <a:latin typeface="Times New Roman" pitchFamily="18" charset="0"/>
                <a:cs typeface="Times New Roman" pitchFamily="18" charset="0"/>
              </a:rPr>
              <a:t>providing a </a:t>
            </a:r>
            <a:r>
              <a:rPr lang="en-US" dirty="0" smtClean="0">
                <a:latin typeface="Times New Roman" pitchFamily="18" charset="0"/>
                <a:cs typeface="Times New Roman" pitchFamily="18" charset="0"/>
              </a:rPr>
              <a:t>permanent solution to the homeless adolescents by removing them from the streets and helping the traumatized adolescents to get better </a:t>
            </a:r>
          </a:p>
        </p:txBody>
      </p:sp>
    </p:spTree>
    <p:extLst>
      <p:ext uri="{BB962C8B-B14F-4D97-AF65-F5344CB8AC3E}">
        <p14:creationId xmlns:p14="http://schemas.microsoft.com/office/powerpoint/2010/main" val="1880535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dirty="0" smtClean="0">
                <a:latin typeface="Times New Roman" pitchFamily="18" charset="0"/>
                <a:cs typeface="Times New Roman" pitchFamily="18" charset="0"/>
              </a:rPr>
              <a:t>Study objectives </a:t>
            </a:r>
            <a:endParaRPr lang="en-US" sz="3600"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objectives of the study are to identify the homeless adolescents in the communities and the problems they passed through</a:t>
            </a:r>
          </a:p>
          <a:p>
            <a:r>
              <a:rPr lang="en-US" dirty="0" smtClean="0">
                <a:latin typeface="Times New Roman" pitchFamily="18" charset="0"/>
                <a:cs typeface="Times New Roman" pitchFamily="18" charset="0"/>
              </a:rPr>
              <a:t>To provide job placements for </a:t>
            </a:r>
            <a:r>
              <a:rPr lang="en-US" dirty="0" smtClean="0">
                <a:latin typeface="Times New Roman" pitchFamily="18" charset="0"/>
                <a:cs typeface="Times New Roman" pitchFamily="18" charset="0"/>
              </a:rPr>
              <a:t>homeless </a:t>
            </a:r>
            <a:r>
              <a:rPr lang="en-US" dirty="0" smtClean="0">
                <a:latin typeface="Times New Roman" pitchFamily="18" charset="0"/>
                <a:cs typeface="Times New Roman" pitchFamily="18" charset="0"/>
              </a:rPr>
              <a:t>adolescents </a:t>
            </a:r>
          </a:p>
          <a:p>
            <a:r>
              <a:rPr lang="en-US" dirty="0" smtClean="0">
                <a:latin typeface="Times New Roman" pitchFamily="18" charset="0"/>
                <a:cs typeface="Times New Roman" pitchFamily="18" charset="0"/>
              </a:rPr>
              <a:t>To provide education on financial management </a:t>
            </a:r>
          </a:p>
          <a:p>
            <a:r>
              <a:rPr lang="en-US" dirty="0" smtClean="0">
                <a:latin typeface="Times New Roman" pitchFamily="18" charset="0"/>
                <a:cs typeface="Times New Roman" pitchFamily="18" charset="0"/>
              </a:rPr>
              <a:t>To provide counseling to the traumatized homeless adolescents  </a:t>
            </a:r>
          </a:p>
        </p:txBody>
      </p:sp>
    </p:spTree>
    <p:extLst>
      <p:ext uri="{BB962C8B-B14F-4D97-AF65-F5344CB8AC3E}">
        <p14:creationId xmlns:p14="http://schemas.microsoft.com/office/powerpoint/2010/main" val="490395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dirty="0" smtClean="0">
                <a:latin typeface="Times New Roman" pitchFamily="18" charset="0"/>
                <a:cs typeface="Times New Roman" pitchFamily="18" charset="0"/>
              </a:rPr>
              <a:t>Hypothesis</a:t>
            </a:r>
            <a:endParaRPr lang="en-US" sz="3600"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If  education and job placement assistance intervention is provided to the homeless adolescents a permanent solution to reduce the rate of homeless adolescents will be achieved and  traumatized  homeless adolescents will be helped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50956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Methods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study will use the following methods to collect  data</a:t>
            </a:r>
          </a:p>
          <a:p>
            <a:pPr>
              <a:buFont typeface="Wingdings" pitchFamily="2" charset="2"/>
              <a:buChar char="ü"/>
            </a:pPr>
            <a:r>
              <a:rPr lang="en-US" dirty="0" smtClean="0">
                <a:latin typeface="Times New Roman" pitchFamily="18" charset="0"/>
                <a:cs typeface="Times New Roman" pitchFamily="18" charset="0"/>
              </a:rPr>
              <a:t>Questionnaires</a:t>
            </a:r>
          </a:p>
          <a:p>
            <a:pPr>
              <a:buFont typeface="Wingdings" pitchFamily="2" charset="2"/>
              <a:buChar char="ü"/>
            </a:pPr>
            <a:r>
              <a:rPr lang="en-US" dirty="0" smtClean="0">
                <a:latin typeface="Times New Roman" pitchFamily="18" charset="0"/>
                <a:cs typeface="Times New Roman" pitchFamily="18" charset="0"/>
              </a:rPr>
              <a:t>Observation </a:t>
            </a:r>
          </a:p>
          <a:p>
            <a:pPr>
              <a:buFont typeface="Wingdings" pitchFamily="2" charset="2"/>
              <a:buChar char="ü"/>
            </a:pPr>
            <a:r>
              <a:rPr lang="en-US" dirty="0" smtClean="0">
                <a:latin typeface="Times New Roman" pitchFamily="18" charset="0"/>
                <a:cs typeface="Times New Roman" pitchFamily="18" charset="0"/>
              </a:rPr>
              <a:t>Interviewing </a:t>
            </a:r>
          </a:p>
          <a:p>
            <a:pPr marL="0" indent="0">
              <a:buNone/>
            </a:pPr>
            <a:endParaRPr lang="en-US" dirty="0" smtClean="0"/>
          </a:p>
          <a:p>
            <a:endParaRPr lang="en-US" dirty="0"/>
          </a:p>
        </p:txBody>
      </p:sp>
    </p:spTree>
    <p:extLst>
      <p:ext uri="{BB962C8B-B14F-4D97-AF65-F5344CB8AC3E}">
        <p14:creationId xmlns:p14="http://schemas.microsoft.com/office/powerpoint/2010/main" val="386714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Sample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b="1" i="1" dirty="0" smtClean="0">
                <a:latin typeface="Times New Roman" pitchFamily="18" charset="0"/>
                <a:cs typeface="Times New Roman" pitchFamily="18" charset="0"/>
              </a:rPr>
              <a:t>Study population and eligibility</a:t>
            </a:r>
          </a:p>
          <a:p>
            <a:r>
              <a:rPr lang="en-US" dirty="0" smtClean="0">
                <a:latin typeface="Times New Roman" pitchFamily="18" charset="0"/>
                <a:cs typeface="Times New Roman" pitchFamily="18" charset="0"/>
              </a:rPr>
              <a:t>The study area will be in New York City </a:t>
            </a:r>
          </a:p>
          <a:p>
            <a:r>
              <a:rPr lang="en-US" dirty="0" smtClean="0">
                <a:latin typeface="Times New Roman" pitchFamily="18" charset="0"/>
                <a:cs typeface="Times New Roman" pitchFamily="18" charset="0"/>
              </a:rPr>
              <a:t>The study pollution will be 8.3 million people in New York City </a:t>
            </a:r>
          </a:p>
          <a:p>
            <a:r>
              <a:rPr lang="en-US" dirty="0" smtClean="0">
                <a:latin typeface="Times New Roman" pitchFamily="18" charset="0"/>
                <a:cs typeface="Times New Roman" pitchFamily="18" charset="0"/>
              </a:rPr>
              <a:t>The participants will be chosen across New York City in different areas</a:t>
            </a:r>
          </a:p>
          <a:p>
            <a:r>
              <a:rPr lang="en-US" dirty="0" smtClean="0">
                <a:latin typeface="Times New Roman" pitchFamily="18" charset="0"/>
                <a:cs typeface="Times New Roman" pitchFamily="18" charset="0"/>
              </a:rPr>
              <a:t>The participants will be both adolescents homeless and people with homes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351063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Sampling and Recruitment strategy</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participants will be chosen from the New York City</a:t>
            </a:r>
          </a:p>
          <a:p>
            <a:r>
              <a:rPr lang="en-US" dirty="0" smtClean="0">
                <a:latin typeface="Times New Roman" pitchFamily="18" charset="0"/>
                <a:cs typeface="Times New Roman" pitchFamily="18" charset="0"/>
              </a:rPr>
              <a:t>The participants will be required to have lived in New York City for at least one year</a:t>
            </a:r>
          </a:p>
          <a:p>
            <a:r>
              <a:rPr lang="en-US" dirty="0" smtClean="0">
                <a:latin typeface="Times New Roman" pitchFamily="18" charset="0"/>
                <a:cs typeface="Times New Roman" pitchFamily="18" charset="0"/>
              </a:rPr>
              <a:t>The participants will be required to volunteer </a:t>
            </a:r>
          </a:p>
          <a:p>
            <a:r>
              <a:rPr lang="en-US" dirty="0" smtClean="0">
                <a:latin typeface="Times New Roman" pitchFamily="18" charset="0"/>
                <a:cs typeface="Times New Roman" pitchFamily="18" charset="0"/>
              </a:rPr>
              <a:t>The participants will be chosen randomly in different areas in New York City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92370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latin typeface="Times New Roman" pitchFamily="18" charset="0"/>
                <a:cs typeface="Times New Roman" pitchFamily="18" charset="0"/>
              </a:rPr>
              <a:t>Sampling and Recruitment strategy</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All the homeless people along the street  will be eligible to be participants</a:t>
            </a:r>
          </a:p>
          <a:p>
            <a:r>
              <a:rPr lang="en-US" dirty="0" smtClean="0">
                <a:latin typeface="Times New Roman" pitchFamily="18" charset="0"/>
                <a:cs typeface="Times New Roman" pitchFamily="18" charset="0"/>
              </a:rPr>
              <a:t>The participants will be 20 000 and every region in the city of New York will  have 20 or more participants depending on </a:t>
            </a:r>
            <a:r>
              <a:rPr lang="en-US" dirty="0" smtClean="0">
                <a:latin typeface="Times New Roman" pitchFamily="18" charset="0"/>
                <a:cs typeface="Times New Roman" pitchFamily="18" charset="0"/>
              </a:rPr>
              <a:t>the size </a:t>
            </a:r>
            <a:r>
              <a:rPr lang="en-US" dirty="0" smtClean="0">
                <a:latin typeface="Times New Roman" pitchFamily="18" charset="0"/>
                <a:cs typeface="Times New Roman" pitchFamily="18" charset="0"/>
              </a:rPr>
              <a:t>of the area</a:t>
            </a:r>
          </a:p>
          <a:p>
            <a:r>
              <a:rPr lang="en-US" dirty="0" smtClean="0">
                <a:latin typeface="Times New Roman" pitchFamily="18" charset="0"/>
                <a:cs typeface="Times New Roman" pitchFamily="18" charset="0"/>
              </a:rPr>
              <a:t>The participants should be of 15 years and above of age </a:t>
            </a:r>
          </a:p>
          <a:p>
            <a:pPr marL="0" indent="0">
              <a:buNone/>
            </a:pPr>
            <a:endParaRPr lang="en-US" dirty="0"/>
          </a:p>
        </p:txBody>
      </p:sp>
    </p:spTree>
    <p:extLst>
      <p:ext uri="{BB962C8B-B14F-4D97-AF65-F5344CB8AC3E}">
        <p14:creationId xmlns:p14="http://schemas.microsoft.com/office/powerpoint/2010/main" val="2106150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Measurement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Observation will be used to measure the following variables; the  homeless adolescents who sleep at train walk sides at night, and homeless houses within the city</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432131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rgbClr val="1D1D1D"/>
                </a:solidFill>
                <a:latin typeface="Times New Roman" pitchFamily="18" charset="0"/>
                <a:cs typeface="Times New Roman" pitchFamily="18" charset="0"/>
              </a:rPr>
              <a:t>Measurement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questionnaires will be used to measure the knowledge of people about the trauma that affects homeless adolescents and the numbers of people who benefited from the intervention programs </a:t>
            </a:r>
          </a:p>
          <a:p>
            <a:r>
              <a:rPr lang="en-US" dirty="0">
                <a:latin typeface="Times New Roman" pitchFamily="18" charset="0"/>
                <a:cs typeface="Times New Roman" pitchFamily="18" charset="0"/>
              </a:rPr>
              <a:t>A qualitative survey will measure the number of homeless adolescents the intervention helped and the jobs that were made for homeless adolescents </a:t>
            </a:r>
            <a:endParaRPr lang="en-US" dirty="0">
              <a:latin typeface="Times New Roman" pitchFamily="18" charset="0"/>
              <a:cs typeface="Times New Roman" pitchFamily="18" charset="0"/>
            </a:endParaRPr>
          </a:p>
          <a:p>
            <a:pPr marL="0" indent="0">
              <a:buNone/>
            </a:pPr>
            <a:r>
              <a:rPr lang="en-US" dirty="0" smtClean="0"/>
              <a:t> </a:t>
            </a:r>
          </a:p>
          <a:p>
            <a:endParaRPr lang="en-US" dirty="0"/>
          </a:p>
        </p:txBody>
      </p:sp>
    </p:spTree>
    <p:extLst>
      <p:ext uri="{BB962C8B-B14F-4D97-AF65-F5344CB8AC3E}">
        <p14:creationId xmlns:p14="http://schemas.microsoft.com/office/powerpoint/2010/main" val="4023487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3483" y="801854"/>
            <a:ext cx="10515600" cy="1325563"/>
          </a:xfrm>
        </p:spPr>
        <p:txBody>
          <a:bodyPr/>
          <a:lstStyle/>
          <a:p>
            <a:r>
              <a:rPr lang="en-US" b="1" i="1" dirty="0" smtClean="0">
                <a:latin typeface="Times New Roman" pitchFamily="18" charset="0"/>
                <a:cs typeface="Times New Roman" pitchFamily="18" charset="0"/>
              </a:rPr>
              <a:t>Measure of study outcome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Observation outcome will be placed in town where these interventions  are located there will be fewer cases for the homeless </a:t>
            </a:r>
            <a:r>
              <a:rPr lang="en-US" dirty="0" smtClean="0">
                <a:latin typeface="Times New Roman" pitchFamily="18" charset="0"/>
                <a:cs typeface="Times New Roman" pitchFamily="18" charset="0"/>
              </a:rPr>
              <a:t>adolescents</a:t>
            </a:r>
          </a:p>
          <a:p>
            <a:r>
              <a:rPr lang="en-US" dirty="0">
                <a:latin typeface="Times New Roman" pitchFamily="18" charset="0"/>
                <a:cs typeface="Times New Roman" pitchFamily="18" charset="0"/>
              </a:rPr>
              <a:t>Then there will be several homeless adolescents sleeping at the train walkways at night</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923409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prstClr val="black"/>
                </a:solidFill>
                <a:latin typeface="Times New Roman" pitchFamily="18" charset="0"/>
                <a:cs typeface="Times New Roman" pitchFamily="18" charset="0"/>
              </a:rPr>
              <a:t>Measure of study outcome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questionnaire outcome will be the program intervention helps to remove the adolescents that are homeless permanently from the street</a:t>
            </a:r>
          </a:p>
          <a:p>
            <a:r>
              <a:rPr lang="en-US" dirty="0" smtClean="0">
                <a:latin typeface="Times New Roman" pitchFamily="18" charset="0"/>
                <a:cs typeface="Times New Roman" pitchFamily="18" charset="0"/>
              </a:rPr>
              <a:t>The traumatized homeless are helped in the intervention</a:t>
            </a:r>
          </a:p>
          <a:p>
            <a:r>
              <a:rPr lang="en-US" dirty="0">
                <a:latin typeface="Times New Roman" pitchFamily="18" charset="0"/>
                <a:cs typeface="Times New Roman" pitchFamily="18" charset="0"/>
              </a:rPr>
              <a:t>The survey outcome will be, a high number of the homeless adolescents that passed through intervention did not return to be homeless again</a:t>
            </a:r>
            <a:endParaRPr lang="en-US" dirty="0" smtClean="0"/>
          </a:p>
        </p:txBody>
      </p:sp>
    </p:spTree>
    <p:extLst>
      <p:ext uri="{BB962C8B-B14F-4D97-AF65-F5344CB8AC3E}">
        <p14:creationId xmlns:p14="http://schemas.microsoft.com/office/powerpoint/2010/main" val="1179138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latin typeface="Times New Roman" pitchFamily="18" charset="0"/>
                <a:cs typeface="Times New Roman" pitchFamily="18" charset="0"/>
              </a:rPr>
              <a:t>How the intervention will be</a:t>
            </a:r>
            <a:r>
              <a:rPr lang="en-US" b="1" i="1" dirty="0">
                <a:latin typeface="Times New Roman" pitchFamily="18" charset="0"/>
                <a:cs typeface="Times New Roman" pitchFamily="18" charset="0"/>
              </a:rPr>
              <a:t> assessed</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data provided from the questionnaires will be evaluated to make sure it addresses the statement of the problem</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The second-hand data will be used to assess the intervention such as police crime records to find the validity of the data</a:t>
            </a:r>
          </a:p>
          <a:p>
            <a:r>
              <a:rPr lang="en-US" dirty="0">
                <a:latin typeface="Times New Roman" pitchFamily="18" charset="0"/>
                <a:cs typeface="Times New Roman" pitchFamily="18" charset="0"/>
              </a:rPr>
              <a:t>Observation of the intervention areas for homeless  adolescents and adolescents in the streets </a:t>
            </a:r>
            <a:endParaRPr lang="en-US" dirty="0"/>
          </a:p>
        </p:txBody>
      </p:sp>
    </p:spTree>
    <p:extLst>
      <p:ext uri="{BB962C8B-B14F-4D97-AF65-F5344CB8AC3E}">
        <p14:creationId xmlns:p14="http://schemas.microsoft.com/office/powerpoint/2010/main" val="3907978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838200" y="2161523"/>
            <a:ext cx="10515600" cy="4351338"/>
          </a:xfrm>
        </p:spPr>
        <p:txBody>
          <a:bodyPr/>
          <a:lstStyle/>
          <a:p>
            <a:r>
              <a:rPr lang="en-US" dirty="0">
                <a:solidFill>
                  <a:srgbClr val="222222"/>
                </a:solidFill>
                <a:latin typeface="Times New Roman" pitchFamily="18" charset="0"/>
                <a:cs typeface="Times New Roman" pitchFamily="18" charset="0"/>
              </a:rPr>
              <a:t>Lim, S., Singh, T. P., Hall, G., Walters, S., &amp; Gould, L. H. (2018). Impact of a New York City supportive housing program on housing stability and preventable health care among homeless families. </a:t>
            </a:r>
            <a:r>
              <a:rPr lang="en-US" i="1" dirty="0">
                <a:solidFill>
                  <a:srgbClr val="222222"/>
                </a:solidFill>
                <a:latin typeface="Times New Roman" pitchFamily="18" charset="0"/>
                <a:cs typeface="Times New Roman" pitchFamily="18" charset="0"/>
              </a:rPr>
              <a:t>Health services research</a:t>
            </a:r>
            <a:r>
              <a:rPr lang="en-US" dirty="0">
                <a:solidFill>
                  <a:srgbClr val="222222"/>
                </a:solidFill>
                <a:latin typeface="Times New Roman" pitchFamily="18" charset="0"/>
                <a:cs typeface="Times New Roman" pitchFamily="18" charset="0"/>
              </a:rPr>
              <a:t>, </a:t>
            </a:r>
            <a:r>
              <a:rPr lang="en-US" i="1" dirty="0">
                <a:solidFill>
                  <a:srgbClr val="222222"/>
                </a:solidFill>
                <a:latin typeface="Times New Roman" pitchFamily="18" charset="0"/>
                <a:cs typeface="Times New Roman" pitchFamily="18" charset="0"/>
              </a:rPr>
              <a:t>53</a:t>
            </a:r>
            <a:r>
              <a:rPr lang="en-US" dirty="0">
                <a:solidFill>
                  <a:srgbClr val="222222"/>
                </a:solidFill>
                <a:latin typeface="Times New Roman" pitchFamily="18" charset="0"/>
                <a:cs typeface="Times New Roman" pitchFamily="18" charset="0"/>
              </a:rPr>
              <a:t>(5), 3437-3454</a:t>
            </a:r>
            <a:r>
              <a:rPr lang="en-US" dirty="0" smtClean="0">
                <a:solidFill>
                  <a:srgbClr val="222222"/>
                </a:solidFill>
                <a:latin typeface="Times New Roman" pitchFamily="18" charset="0"/>
                <a:cs typeface="Times New Roman" pitchFamily="18" charset="0"/>
              </a:rPr>
              <a:t>.</a:t>
            </a:r>
          </a:p>
          <a:p>
            <a:r>
              <a:rPr lang="en-US" dirty="0">
                <a:solidFill>
                  <a:srgbClr val="222222"/>
                </a:solidFill>
                <a:latin typeface="Times New Roman" pitchFamily="18" charset="0"/>
                <a:cs typeface="Times New Roman" pitchFamily="18" charset="0"/>
              </a:rPr>
              <a:t>Cassidy, M. (2020). Short Moves and Long Stays: Homeless Family Responses to Exogenous Shelter Assignments in New York City.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3227288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859</TotalTime>
  <Words>1018</Words>
  <Application>Microsoft Office PowerPoint</Application>
  <PresentationFormat>Custom</PresentationFormat>
  <Paragraphs>311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Trauma in Adolescents Facing Homelessness Introduction  </vt:lpstr>
      <vt:lpstr>Description of the interventions</vt:lpstr>
      <vt:lpstr>Logic Mode Input </vt:lpstr>
      <vt:lpstr>Out put </vt:lpstr>
      <vt:lpstr>Outcomes </vt:lpstr>
      <vt:lpstr>Literature Review </vt:lpstr>
      <vt:lpstr>Literature Review </vt:lpstr>
      <vt:lpstr>Study Aims </vt:lpstr>
      <vt:lpstr>Study objectives </vt:lpstr>
      <vt:lpstr>Hypothesis</vt:lpstr>
      <vt:lpstr>Methods </vt:lpstr>
      <vt:lpstr>Sample </vt:lpstr>
      <vt:lpstr>Sampling and Recruitment strategy</vt:lpstr>
      <vt:lpstr>Sampling and Recruitment strategy</vt:lpstr>
      <vt:lpstr>Measurement </vt:lpstr>
      <vt:lpstr>Measurement </vt:lpstr>
      <vt:lpstr>Measure of study outcome </vt:lpstr>
      <vt:lpstr>Measure of study outcome </vt:lpstr>
      <vt:lpstr>How the intervention will be assessed</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 in Adolescents facing homelessness</dc:title>
  <dc:creator>user</dc:creator>
  <cp:lastModifiedBy>Windows User</cp:lastModifiedBy>
  <cp:revision>80</cp:revision>
  <dcterms:created xsi:type="dcterms:W3CDTF">2020-10-14T14:53:28Z</dcterms:created>
  <dcterms:modified xsi:type="dcterms:W3CDTF">2020-10-16T00:14:56Z</dcterms:modified>
</cp:coreProperties>
</file>